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BFF"/>
    <a:srgbClr val="A0B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421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0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3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10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76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29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9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79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49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6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88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8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1A9A-6250-F64B-A380-7089708BD1A6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94C3-7B13-3042-B10A-D808CDBF1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68" y="5611675"/>
            <a:ext cx="5748317" cy="1435672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772377" y="2876281"/>
            <a:ext cx="5151464" cy="3195692"/>
            <a:chOff x="-91440" y="685800"/>
            <a:chExt cx="6057900" cy="4686300"/>
          </a:xfrm>
        </p:grpSpPr>
        <p:pic>
          <p:nvPicPr>
            <p:cNvPr id="58" name="Picture 5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91440" y="685800"/>
              <a:ext cx="6057900" cy="4686300"/>
            </a:xfrm>
            <a:prstGeom prst="rect">
              <a:avLst/>
            </a:prstGeom>
          </p:spPr>
        </p:pic>
        <p:sp>
          <p:nvSpPr>
            <p:cNvPr id="59" name="Text Box 2"/>
            <p:cNvSpPr txBox="1"/>
            <p:nvPr/>
          </p:nvSpPr>
          <p:spPr>
            <a:xfrm>
              <a:off x="309829" y="1561968"/>
              <a:ext cx="914399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ea typeface="ＭＳ 明朝"/>
                  <a:cs typeface="Times New Roman"/>
                </a:rPr>
                <a:t>Basketball Courts Wing</a:t>
              </a:r>
            </a:p>
          </p:txBody>
        </p:sp>
        <p:sp>
          <p:nvSpPr>
            <p:cNvPr id="60" name="Text Box 3"/>
            <p:cNvSpPr txBox="1"/>
            <p:nvPr/>
          </p:nvSpPr>
          <p:spPr>
            <a:xfrm>
              <a:off x="4440688" y="1600201"/>
              <a:ext cx="10287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ea typeface="ＭＳ 明朝"/>
                  <a:cs typeface="Times New Roman"/>
                </a:rPr>
                <a:t>KAV/Weight Room Wing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1" name="Text Box 4"/>
            <p:cNvSpPr txBox="1"/>
            <p:nvPr/>
          </p:nvSpPr>
          <p:spPr>
            <a:xfrm>
              <a:off x="2330273" y="910670"/>
              <a:ext cx="914399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ea typeface="ＭＳ 明朝"/>
                  <a:cs typeface="Times New Roman"/>
                </a:rPr>
                <a:t>Front Lobby</a:t>
              </a:r>
            </a:p>
          </p:txBody>
        </p:sp>
        <p:sp>
          <p:nvSpPr>
            <p:cNvPr id="62" name="Text Box 5"/>
            <p:cNvSpPr txBox="1"/>
            <p:nvPr/>
          </p:nvSpPr>
          <p:spPr>
            <a:xfrm>
              <a:off x="1342177" y="1561968"/>
              <a:ext cx="4572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ea typeface="ＭＳ 明朝"/>
                  <a:cs typeface="Times New Roman"/>
                </a:rPr>
                <a:t>Turf 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3" name="Text Box 6"/>
            <p:cNvSpPr txBox="1"/>
            <p:nvPr/>
          </p:nvSpPr>
          <p:spPr>
            <a:xfrm>
              <a:off x="1143000" y="1213384"/>
              <a:ext cx="2286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ea typeface="ＭＳ 明朝"/>
                  <a:cs typeface="Times New Roman"/>
                </a:rPr>
                <a:t>Equip.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4" name="Text Box 7"/>
            <p:cNvSpPr txBox="1"/>
            <p:nvPr/>
          </p:nvSpPr>
          <p:spPr>
            <a:xfrm>
              <a:off x="2171700" y="2236398"/>
              <a:ext cx="137160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ＭＳ 明朝"/>
                  <a:cs typeface="Times New Roman"/>
                </a:rPr>
                <a:t>NCAA 200m Track and Field</a:t>
              </a:r>
            </a:p>
          </p:txBody>
        </p:sp>
        <p:sp>
          <p:nvSpPr>
            <p:cNvPr id="65" name="Text Box 8"/>
            <p:cNvSpPr txBox="1"/>
            <p:nvPr/>
          </p:nvSpPr>
          <p:spPr>
            <a:xfrm>
              <a:off x="3798273" y="1809694"/>
              <a:ext cx="6858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ea typeface="ＭＳ 明朝"/>
                  <a:cs typeface="Times New Roman"/>
                </a:rPr>
                <a:t>Equip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6" name="Text Box 9"/>
            <p:cNvSpPr txBox="1"/>
            <p:nvPr/>
          </p:nvSpPr>
          <p:spPr>
            <a:xfrm>
              <a:off x="1235619" y="2403245"/>
              <a:ext cx="5715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effectLst/>
                  <a:ea typeface="ＭＳ 明朝"/>
                  <a:cs typeface="Times New Roman"/>
                </a:rPr>
                <a:t>Lobby</a:t>
              </a:r>
              <a:endParaRPr lang="en-US" sz="9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7" name="Text Box 10"/>
            <p:cNvSpPr txBox="1"/>
            <p:nvPr/>
          </p:nvSpPr>
          <p:spPr>
            <a:xfrm>
              <a:off x="3897954" y="2420708"/>
              <a:ext cx="5715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effectLst/>
                  <a:ea typeface="ＭＳ 明朝"/>
                  <a:cs typeface="Times New Roman"/>
                </a:rPr>
                <a:t>Lobby</a:t>
              </a:r>
              <a:endParaRPr lang="en-US" sz="9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8" name="Text Box 11"/>
            <p:cNvSpPr txBox="1"/>
            <p:nvPr/>
          </p:nvSpPr>
          <p:spPr>
            <a:xfrm>
              <a:off x="4060468" y="1331385"/>
              <a:ext cx="4572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effectLst/>
                  <a:ea typeface="ＭＳ 明朝"/>
                  <a:cs typeface="Times New Roman"/>
                </a:rPr>
                <a:t>Multi-purpose Room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9" name="Text Box 12"/>
            <p:cNvSpPr txBox="1"/>
            <p:nvPr/>
          </p:nvSpPr>
          <p:spPr>
            <a:xfrm>
              <a:off x="1564127" y="3630381"/>
              <a:ext cx="342900" cy="49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L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O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C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K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E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R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R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O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O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M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0" name="Text Box 14"/>
            <p:cNvSpPr txBox="1"/>
            <p:nvPr/>
          </p:nvSpPr>
          <p:spPr>
            <a:xfrm>
              <a:off x="3831070" y="3612459"/>
              <a:ext cx="342900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L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O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C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K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E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R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R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O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O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M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S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1" name="Text Box 15"/>
            <p:cNvSpPr txBox="1"/>
            <p:nvPr/>
          </p:nvSpPr>
          <p:spPr>
            <a:xfrm>
              <a:off x="2426003" y="4869760"/>
              <a:ext cx="1197796" cy="22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ea typeface="ＭＳ 明朝"/>
                  <a:cs typeface="Times New Roman"/>
                </a:rPr>
                <a:t>Trainer Room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2" name="Text Box 16"/>
            <p:cNvSpPr txBox="1"/>
            <p:nvPr/>
          </p:nvSpPr>
          <p:spPr>
            <a:xfrm>
              <a:off x="3332735" y="4681803"/>
              <a:ext cx="500066" cy="479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effectLst/>
                  <a:ea typeface="ＭＳ 明朝"/>
                  <a:cs typeface="Times New Roman"/>
                </a:rPr>
                <a:t>LOCKER</a:t>
              </a:r>
            </a:p>
          </p:txBody>
        </p:sp>
        <p:sp>
          <p:nvSpPr>
            <p:cNvPr id="74" name="Text Box 26"/>
            <p:cNvSpPr txBox="1"/>
            <p:nvPr/>
          </p:nvSpPr>
          <p:spPr>
            <a:xfrm>
              <a:off x="1431271" y="3409451"/>
              <a:ext cx="5715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ea typeface="ＭＳ 明朝"/>
                  <a:cs typeface="Times New Roman"/>
                </a:rPr>
                <a:t>Laundry</a:t>
              </a:r>
              <a:endParaRPr lang="en-US" sz="600" dirty="0">
                <a:ea typeface="ＭＳ 明朝"/>
                <a:cs typeface="Times New Roman"/>
              </a:endParaRPr>
            </a:p>
          </p:txBody>
        </p:sp>
        <p:sp>
          <p:nvSpPr>
            <p:cNvPr id="75" name="Text Box 27"/>
            <p:cNvSpPr txBox="1"/>
            <p:nvPr/>
          </p:nvSpPr>
          <p:spPr>
            <a:xfrm>
              <a:off x="3717568" y="3426555"/>
              <a:ext cx="5715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ea typeface="ＭＳ 明朝"/>
                  <a:cs typeface="Times New Roman"/>
                </a:rPr>
                <a:t>Laundry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30335" y="-493375"/>
            <a:ext cx="3026780" cy="319972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54244" y="1234692"/>
            <a:ext cx="2367850" cy="5440849"/>
          </a:xfrm>
          <a:prstGeom prst="roundRect">
            <a:avLst/>
          </a:prstGeom>
          <a:solidFill>
            <a:srgbClr val="C5DB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3262" y="190514"/>
            <a:ext cx="3337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Wellness Center Design </a:t>
            </a:r>
            <a:r>
              <a:rPr lang="en-US" dirty="0" smtClean="0"/>
              <a:t>Proposal</a:t>
            </a:r>
          </a:p>
          <a:p>
            <a:pPr algn="r"/>
            <a:r>
              <a:rPr lang="en-US" dirty="0" smtClean="0"/>
              <a:t>Elizabethtown </a:t>
            </a:r>
            <a:r>
              <a:rPr lang="en-US" dirty="0"/>
              <a:t>College</a:t>
            </a:r>
            <a:r>
              <a:rPr lang="en-US" dirty="0" smtClean="0">
                <a:effectLst/>
              </a:rPr>
              <a:t> </a:t>
            </a:r>
          </a:p>
          <a:p>
            <a:pPr algn="r"/>
            <a:r>
              <a:rPr lang="en-US" sz="1200" dirty="0" smtClean="0"/>
              <a:t>Brynne Kirsch, Cal </a:t>
            </a:r>
            <a:r>
              <a:rPr lang="en-US" sz="1200" dirty="0" err="1" smtClean="0"/>
              <a:t>Graziano</a:t>
            </a:r>
            <a:r>
              <a:rPr lang="en-US" sz="1200" dirty="0" smtClean="0"/>
              <a:t>, Sarah Fay</a:t>
            </a:r>
          </a:p>
          <a:p>
            <a:pPr algn="r"/>
            <a:r>
              <a:rPr lang="en-US" sz="1200" dirty="0" smtClean="0"/>
              <a:t>EGR 343: Green Architectural Engineering </a:t>
            </a:r>
          </a:p>
        </p:txBody>
      </p:sp>
      <p:sp>
        <p:nvSpPr>
          <p:cNvPr id="16" name="Double Bracket 15"/>
          <p:cNvSpPr/>
          <p:nvPr/>
        </p:nvSpPr>
        <p:spPr>
          <a:xfrm>
            <a:off x="165956" y="97905"/>
            <a:ext cx="2565039" cy="2931720"/>
          </a:xfrm>
          <a:prstGeom prst="bracketPair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7950" y="179651"/>
            <a:ext cx="2070731" cy="298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/>
              <a:t>NCCA regulation track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8 locker rooms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Trainer’s room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Equipment room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Laundry loop room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Weight room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2</a:t>
            </a:r>
            <a:r>
              <a:rPr lang="en-US" sz="1100" dirty="0" smtClean="0"/>
              <a:t> multipurpose room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3 Offices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Large lobbies, social space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A turf room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6 Bathrooms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Basketball Court Wing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KAV/weight Room Wing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Counseling rooms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Spacious walkway/overlook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2 Cafes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9" r="19444"/>
          <a:stretch/>
        </p:blipFill>
        <p:spPr bwMode="auto">
          <a:xfrm>
            <a:off x="165957" y="4439042"/>
            <a:ext cx="2332724" cy="1632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210" y="4045437"/>
            <a:ext cx="2072141" cy="86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844" y="2430650"/>
            <a:ext cx="1477715" cy="885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841" y="1575509"/>
            <a:ext cx="1857652" cy="794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2844" y="3328418"/>
            <a:ext cx="1437447" cy="628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42844" y="1234692"/>
            <a:ext cx="160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LEED Support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841" y="5575556"/>
            <a:ext cx="1819860" cy="961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930" y="4967430"/>
            <a:ext cx="1339966" cy="8307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23" y="3322248"/>
            <a:ext cx="1528551" cy="9120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43864" y="1856085"/>
            <a:ext cx="170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Floor Plan</a:t>
            </a:r>
            <a:endParaRPr lang="en-US" sz="2800" dirty="0"/>
          </a:p>
        </p:txBody>
      </p:sp>
      <p:sp>
        <p:nvSpPr>
          <p:cNvPr id="114" name="Text Box 16"/>
          <p:cNvSpPr txBox="1"/>
          <p:nvPr/>
        </p:nvSpPr>
        <p:spPr>
          <a:xfrm>
            <a:off x="3445495" y="5575556"/>
            <a:ext cx="425242" cy="3271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effectLst/>
                <a:ea typeface="ＭＳ 明朝"/>
                <a:cs typeface="Times New Roman"/>
              </a:rPr>
              <a:t>LOCKER</a:t>
            </a:r>
          </a:p>
        </p:txBody>
      </p:sp>
    </p:spTree>
    <p:extLst>
      <p:ext uri="{BB962C8B-B14F-4D97-AF65-F5344CB8AC3E}">
        <p14:creationId xmlns:p14="http://schemas.microsoft.com/office/powerpoint/2010/main" xmlns="" val="22071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395" y="742368"/>
            <a:ext cx="8873658" cy="2693124"/>
            <a:chOff x="0" y="0"/>
            <a:chExt cx="6972300" cy="3086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72300" cy="3086100"/>
            </a:xfrm>
            <a:prstGeom prst="rect">
              <a:avLst/>
            </a:prstGeom>
          </p:spPr>
        </p:pic>
        <p:sp>
          <p:nvSpPr>
            <p:cNvPr id="6" name="Text Box 53"/>
            <p:cNvSpPr txBox="1"/>
            <p:nvPr/>
          </p:nvSpPr>
          <p:spPr>
            <a:xfrm rot="19686884">
              <a:off x="2026285" y="1530985"/>
              <a:ext cx="122682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“Baseball” soccer practice field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" name="Text Box 54"/>
            <p:cNvSpPr txBox="1"/>
            <p:nvPr/>
          </p:nvSpPr>
          <p:spPr>
            <a:xfrm rot="19686884">
              <a:off x="4086705" y="1415907"/>
              <a:ext cx="122682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Softball Varsity Field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55"/>
            <p:cNvSpPr txBox="1"/>
            <p:nvPr/>
          </p:nvSpPr>
          <p:spPr>
            <a:xfrm rot="19686884">
              <a:off x="5455285" y="616585"/>
              <a:ext cx="122682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“Quad” soccer practice field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Text Box 56"/>
            <p:cNvSpPr txBox="1"/>
            <p:nvPr/>
          </p:nvSpPr>
          <p:spPr>
            <a:xfrm rot="19686884">
              <a:off x="805180" y="1866265"/>
              <a:ext cx="902970" cy="1144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Turf Multiuse Field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57"/>
            <p:cNvSpPr txBox="1"/>
            <p:nvPr/>
          </p:nvSpPr>
          <p:spPr>
            <a:xfrm rot="19686884">
              <a:off x="3776980" y="151765"/>
              <a:ext cx="902970" cy="1144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Soccer Varsity Field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9120" y="4144211"/>
            <a:ext cx="3741722" cy="2473610"/>
            <a:chOff x="0" y="0"/>
            <a:chExt cx="3897630" cy="33147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97630" cy="3314700"/>
            </a:xfrm>
            <a:prstGeom prst="rect">
              <a:avLst/>
            </a:prstGeom>
          </p:spPr>
        </p:pic>
        <p:sp>
          <p:nvSpPr>
            <p:cNvPr id="14" name="Text Box 62"/>
            <p:cNvSpPr txBox="1"/>
            <p:nvPr/>
          </p:nvSpPr>
          <p:spPr>
            <a:xfrm rot="19577469">
              <a:off x="1870710" y="814705"/>
              <a:ext cx="11557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“Baseball” Soccer Practice Field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5" name="Text Box 63"/>
            <p:cNvSpPr txBox="1"/>
            <p:nvPr/>
          </p:nvSpPr>
          <p:spPr>
            <a:xfrm rot="19918424">
              <a:off x="891540" y="1686560"/>
              <a:ext cx="1146810" cy="1163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Softball Varsity Field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28679" y="4144211"/>
            <a:ext cx="3534584" cy="2473610"/>
            <a:chOff x="0" y="0"/>
            <a:chExt cx="3886200" cy="32956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86200" cy="3295650"/>
            </a:xfrm>
            <a:prstGeom prst="rect">
              <a:avLst/>
            </a:prstGeom>
          </p:spPr>
        </p:pic>
        <p:sp>
          <p:nvSpPr>
            <p:cNvPr id="27" name="Text Box 74"/>
            <p:cNvSpPr txBox="1"/>
            <p:nvPr/>
          </p:nvSpPr>
          <p:spPr>
            <a:xfrm rot="19591885">
              <a:off x="1560195" y="872490"/>
              <a:ext cx="1150620" cy="1445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ea typeface="ＭＳ 明朝"/>
                  <a:cs typeface="Times New Roman"/>
                </a:rPr>
                <a:t>“Quad” Soccer Practice Field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221565" y="2794618"/>
            <a:ext cx="2235868" cy="133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2387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07397" y="96037"/>
            <a:ext cx="157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Before</a:t>
            </a:r>
            <a:endParaRPr lang="en-US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24770" y="3491296"/>
            <a:ext cx="1336842" cy="65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After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359824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7532089">
            <a:off x="1262618" y="3332100"/>
            <a:ext cx="180526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516545">
            <a:off x="7757613" y="1628590"/>
            <a:ext cx="484632" cy="30500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293179" y="1709924"/>
            <a:ext cx="1242180" cy="69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35359" y="1709924"/>
            <a:ext cx="215694" cy="228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567715" y="1938421"/>
            <a:ext cx="183338" cy="129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67714" y="2068286"/>
            <a:ext cx="383865" cy="471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96000" y="2540000"/>
            <a:ext cx="855579" cy="488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5681579" y="2540000"/>
            <a:ext cx="414421" cy="488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461612" y="2540000"/>
            <a:ext cx="219968" cy="107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93179" y="2406316"/>
            <a:ext cx="177128" cy="2408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19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3355" y="646703"/>
            <a:ext cx="2563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Elizabethtown College Wellness Center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35254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147</Words>
  <Application>Microsoft Office PowerPoint</Application>
  <PresentationFormat>On-screen Show (4:3)</PresentationFormat>
  <Paragraphs>79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Brynne Kirsch</dc:creator>
  <cp:lastModifiedBy>Elizabethtown College</cp:lastModifiedBy>
  <cp:revision>22</cp:revision>
  <dcterms:created xsi:type="dcterms:W3CDTF">2014-12-04T20:43:31Z</dcterms:created>
  <dcterms:modified xsi:type="dcterms:W3CDTF">2014-12-12T03:27:46Z</dcterms:modified>
</cp:coreProperties>
</file>